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2f439bf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2f439bf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3a196c4bf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4" name="Google Shape;144;g353a196c4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145" name="Google Shape;145;g353a196c4bf_0_0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3a196c4bf_0_3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5" name="Google Shape;155;g353a196c4bf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156" name="Google Shape;156;g353a196c4bf_0_341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3a196c4bf_0_35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6" name="Google Shape;166;g353a196c4bf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167" name="Google Shape;167;g353a196c4bf_0_352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3a196c4bf_0_3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7" name="Google Shape;177;g353a196c4bf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178" name="Google Shape;178;g353a196c4bf_0_373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301cd6caf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7" name="Google Shape;187;g35301cd6ca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188" name="Google Shape;188;g35301cd6caf_0_24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301cd6caf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97" name="Google Shape;197;g35301cd6ca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198" name="Google Shape;198;g35301cd6caf_0_14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2f439bf49_0_30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6" name="Google Shape;66;g352f439bf49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Nick</a:t>
            </a:r>
            <a:endParaRPr/>
          </a:p>
        </p:txBody>
      </p:sp>
      <p:sp>
        <p:nvSpPr>
          <p:cNvPr id="67" name="Google Shape;67;g352f439bf49_0_307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2f439bf49_0_3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77" name="Google Shape;77;g352f439bf49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78" name="Google Shape;78;g352f439bf49_0_368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2f439bf49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7" name="Google Shape;87;g352f439bf4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88" name="Google Shape;88;g352f439bf49_0_64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2f439bf49_0_4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9" name="Google Shape;99;g352f439bf49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100" name="Google Shape;100;g352f439bf49_0_428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3a196c4bf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9" name="Google Shape;109;g353a196c4b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Nick</a:t>
            </a:r>
            <a:endParaRPr/>
          </a:p>
        </p:txBody>
      </p:sp>
      <p:sp>
        <p:nvSpPr>
          <p:cNvPr id="110" name="Google Shape;110;g353a196c4bf_0_19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2f439bf49_0_4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7" name="Google Shape;117;g352f439bf49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Ragul</a:t>
            </a:r>
            <a:endParaRPr/>
          </a:p>
        </p:txBody>
      </p:sp>
      <p:sp>
        <p:nvSpPr>
          <p:cNvPr id="118" name="Google Shape;118;g352f439bf49_0_488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3a196c4bf_0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7" name="Google Shape;127;g353a196c4bf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John</a:t>
            </a:r>
            <a:endParaRPr/>
          </a:p>
        </p:txBody>
      </p:sp>
      <p:sp>
        <p:nvSpPr>
          <p:cNvPr id="128" name="Google Shape;128;g353a196c4bf_0_139:notes"/>
          <p:cNvSpPr txBox="1"/>
          <p:nvPr>
            <p:ph idx="12" type="sldNum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301cd6ca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301cd6ca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gcGD_bVQY-AQz91J9bMrT6dVU2-RMEsQ/view" TargetMode="External"/><Relationship Id="rId5" Type="http://schemas.openxmlformats.org/officeDocument/2006/relationships/image" Target="../media/image13.jpg"/><Relationship Id="rId6" Type="http://schemas.openxmlformats.org/officeDocument/2006/relationships/hyperlink" Target="http://drive.google.com/file/d/143AfrN1f83c_1QY67I8Ie7cDsmWpooFb/view" TargetMode="External"/><Relationship Id="rId7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Tipjx1OnQJsBGvLTw3gHpT6vtpQcUKgD/view" TargetMode="External"/><Relationship Id="rId5" Type="http://schemas.openxmlformats.org/officeDocument/2006/relationships/image" Target="../media/image15.jpg"/><Relationship Id="rId6" Type="http://schemas.openxmlformats.org/officeDocument/2006/relationships/hyperlink" Target="http://drive.google.com/file/d/1ZjKd_2hUkiu_QX2TfMFH5sVj2_7jMe3w/view" TargetMode="External"/><Relationship Id="rId7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4OlW4ytZp4590iGz8CP700KyNOIW1BQT/view" TargetMode="External"/><Relationship Id="rId5" Type="http://schemas.openxmlformats.org/officeDocument/2006/relationships/image" Target="../media/image6.jpg"/><Relationship Id="rId6" Type="http://schemas.openxmlformats.org/officeDocument/2006/relationships/hyperlink" Target="http://drive.google.com/file/d/1fQ6fUjsdmKyQiA-T25b7E2bb75HyCDMV/view" TargetMode="External"/><Relationship Id="rId7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ml08kzkqiv4BFgwHX__8bDYbvpmJwb6p/view" TargetMode="External"/><Relationship Id="rId5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7.png"/><Relationship Id="rId5" Type="http://schemas.openxmlformats.org/officeDocument/2006/relationships/image" Target="../media/image1.jpg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0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61" name="Google Shape;61;p14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1435500" y="1174250"/>
            <a:ext cx="6273000" cy="16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SDP 305: Robotic Arm 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NES Power Glove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1564500" y="2787350"/>
            <a:ext cx="6015000" cy="181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Maxine Krueger, Nicholas Marzan, John Milham, Ragul Ganesh Anitha Palanivel</a:t>
            </a:r>
            <a:endParaRPr>
              <a:solidFill>
                <a:srgbClr val="61616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Faculty Advisor: Dr. Jaeho Lee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5/2/2025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48" name="Google Shape;148;p23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3" title="IMG_9249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8575" y="467463"/>
            <a:ext cx="2542725" cy="4520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 title="IMG_9253.MO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39802" y="1244573"/>
            <a:ext cx="2105575" cy="374327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 txBox="1"/>
          <p:nvPr/>
        </p:nvSpPr>
        <p:spPr>
          <a:xfrm>
            <a:off x="209275" y="467475"/>
            <a:ext cx="27093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AutoNum type="arabicParenR"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Wrist Rotation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286350" y="1304500"/>
            <a:ext cx="2105700" cy="24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Parts worked separately, issues arose when integrating all moving parts together 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59" name="Google Shape;159;p24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4" title="IMG_5871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5037" y="470688"/>
            <a:ext cx="2542725" cy="452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 title="IMG_2464.MO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43850" y="470700"/>
            <a:ext cx="2542725" cy="452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/>
        </p:nvSpPr>
        <p:spPr>
          <a:xfrm>
            <a:off x="154200" y="4707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2) Finger Movement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4"/>
          <p:cNvSpPr txBox="1"/>
          <p:nvPr/>
        </p:nvSpPr>
        <p:spPr>
          <a:xfrm>
            <a:off x="235400" y="1177200"/>
            <a:ext cx="3000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Finger movement currently not fully extending, initial prototyping worked for full finger movement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70" name="Google Shape;170;p25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5" title="IMG_8555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57400" y="467450"/>
            <a:ext cx="2542725" cy="452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5" title="IMG_8556.MO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95587" y="416625"/>
            <a:ext cx="2542725" cy="452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/>
        </p:nvSpPr>
        <p:spPr>
          <a:xfrm>
            <a:off x="88100" y="660825"/>
            <a:ext cx="33042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3) Shoulder Movement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328275" y="12996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Shoulder functional in current iteration, both pitch and yaw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81" name="Google Shape;181;p26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/>
          <p:nvPr/>
        </p:nvSpPr>
        <p:spPr>
          <a:xfrm>
            <a:off x="253325" y="66082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Glove Fitting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3" name="Google Shape;183;p26"/>
          <p:cNvSpPr txBox="1"/>
          <p:nvPr/>
        </p:nvSpPr>
        <p:spPr>
          <a:xfrm>
            <a:off x="328275" y="12996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power glove fitting over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hand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4" name="Google Shape;184;p26" title="IMG_8463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35675" y="467450"/>
            <a:ext cx="2542725" cy="452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91" name="Google Shape;191;p27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7"/>
          <p:cNvSpPr txBox="1"/>
          <p:nvPr/>
        </p:nvSpPr>
        <p:spPr>
          <a:xfrm>
            <a:off x="253325" y="660825"/>
            <a:ext cx="29076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Issues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328275" y="1299675"/>
            <a:ext cx="5310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Wrist and fingers </a:t>
            </a: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could not operate at the same time, too much tension in the finger lines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Unable to integrate with ECD 526 transmitter glove due to unsuccessful build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Multiple broken parts</a:t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4" name="Google Shape;19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1700" y="524525"/>
            <a:ext cx="3000000" cy="30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201" name="Google Shape;201;p28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/>
          <p:nvPr/>
        </p:nvSpPr>
        <p:spPr>
          <a:xfrm>
            <a:off x="209275" y="583725"/>
            <a:ext cx="37668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Improvements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3" name="Google Shape;203;p28"/>
          <p:cNvSpPr txBox="1"/>
          <p:nvPr/>
        </p:nvSpPr>
        <p:spPr>
          <a:xfrm>
            <a:off x="328275" y="1299675"/>
            <a:ext cx="55752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Move wrist rotation into base of forearm 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Continue current finger movement plan, requires finer calibration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4" name="Google Shape;204;p28"/>
          <p:cNvPicPr preferRelativeResize="0"/>
          <p:nvPr/>
        </p:nvPicPr>
        <p:blipFill rotWithShape="1">
          <a:blip r:embed="rId4">
            <a:alphaModFix/>
          </a:blip>
          <a:srcRect b="10297" l="0" r="0" t="0"/>
          <a:stretch/>
        </p:blipFill>
        <p:spPr>
          <a:xfrm>
            <a:off x="5727250" y="583725"/>
            <a:ext cx="3156050" cy="22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70" name="Google Shape;70;p15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209275" y="531675"/>
            <a:ext cx="8038500" cy="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the NES Power Glove?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209275" y="1228650"/>
            <a:ext cx="6174600" cy="3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2-bit sensor per finger (minus the pinky)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Transmits signal to motion sensor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Turns inputs from hand movement to controller inputs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52605" y="2571745"/>
            <a:ext cx="4428675" cy="20595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wer Glove Sensor Only"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14300" y="2607125"/>
            <a:ext cx="2872351" cy="226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81" name="Google Shape;81;p16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209275" y="531675"/>
            <a:ext cx="8038500" cy="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Concept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7525" y="1105488"/>
            <a:ext cx="7328950" cy="377722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/>
          <p:nvPr/>
        </p:nvSpPr>
        <p:spPr>
          <a:xfrm>
            <a:off x="1325075" y="1228650"/>
            <a:ext cx="2587800" cy="647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91" name="Google Shape;91;p17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209275" y="531675"/>
            <a:ext cx="8038500" cy="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Last Years Design - ECD 416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261750" y="1228675"/>
            <a:ext cx="3189900" cy="3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 rotWithShape="1">
          <a:blip r:embed="rId4">
            <a:alphaModFix/>
          </a:blip>
          <a:srcRect b="1048" l="0" r="0" t="0"/>
          <a:stretch/>
        </p:blipFill>
        <p:spPr>
          <a:xfrm>
            <a:off x="314587" y="1228650"/>
            <a:ext cx="2744000" cy="36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2451" y="1228675"/>
            <a:ext cx="2689774" cy="360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27100" y="1228679"/>
            <a:ext cx="2796875" cy="3604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03" name="Google Shape;103;p18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209275" y="531675"/>
            <a:ext cx="8038500" cy="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Requirements and Specifications</a:t>
            </a:r>
            <a:endParaRPr b="1"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209275" y="2194050"/>
            <a:ext cx="8038500" cy="27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Specifications:</a:t>
            </a:r>
            <a:endParaRPr b="1"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[MESDP-305-01] The robotic arm fingers shall extend outwards to 180 degrees.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[MESDP-305-02] The robotic arm fingers shall curl 90 degrees to each joint on the finger.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[MESDP-305-03] Wrist mechanism of the arm shall rotate +/- 90 degrees.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[MESDP-305-04] The arm pitch shall be +/- 90 degrees.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[MESDP-305-05] The arm yaw shall be +/- 90 degrees.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[MESDP-305-06] The arm shall fit the NES power glove.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[MESDP-305-07] Movement of the arm shall be uninterrupted.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209275" y="1123353"/>
            <a:ext cx="8823600" cy="10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Requirements:</a:t>
            </a:r>
            <a:endParaRPr b="1"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fix the issues present in arm and shoulder parts of last years design.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Arm controller is designated to ECE 526.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13" name="Google Shape;113;p19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2200" y="836750"/>
            <a:ext cx="6259602" cy="3727101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21" name="Google Shape;121;p20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/>
        </p:nvSpPr>
        <p:spPr>
          <a:xfrm>
            <a:off x="209275" y="1123353"/>
            <a:ext cx="8823600" cy="10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775" y="581075"/>
            <a:ext cx="4449625" cy="4258324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24" name="Google Shape;124;p20"/>
          <p:cNvPicPr preferRelativeResize="0"/>
          <p:nvPr/>
        </p:nvPicPr>
        <p:blipFill rotWithShape="1">
          <a:blip r:embed="rId5">
            <a:alphaModFix/>
          </a:blip>
          <a:srcRect b="0" l="30113" r="30828" t="0"/>
          <a:stretch/>
        </p:blipFill>
        <p:spPr>
          <a:xfrm>
            <a:off x="7060873" y="528223"/>
            <a:ext cx="1203025" cy="4364026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0" y="0"/>
            <a:ext cx="9144000" cy="3183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31" name="Google Shape;131;p21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450" y="762986"/>
            <a:ext cx="5418824" cy="394948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3" name="Google Shape;133;p21"/>
          <p:cNvSpPr txBox="1"/>
          <p:nvPr/>
        </p:nvSpPr>
        <p:spPr>
          <a:xfrm>
            <a:off x="5801850" y="3923525"/>
            <a:ext cx="2764500" cy="925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Max deformation =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0.13 mm</a:t>
            </a:r>
            <a:endParaRPr b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1850" y="762975"/>
            <a:ext cx="1722325" cy="30809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5A4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white letter on a black background&#10;&#10;Description automatically generated" id="140" name="Google Shape;140;p22"/>
          <p:cNvPicPr preferRelativeResize="0"/>
          <p:nvPr/>
        </p:nvPicPr>
        <p:blipFill rotWithShape="1">
          <a:blip r:embed="rId3">
            <a:alphaModFix/>
          </a:blip>
          <a:srcRect b="19828" l="18967" r="15514" t="19828"/>
          <a:stretch/>
        </p:blipFill>
        <p:spPr>
          <a:xfrm>
            <a:off x="209285" y="80249"/>
            <a:ext cx="420378" cy="38719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2"/>
          <p:cNvSpPr txBox="1"/>
          <p:nvPr/>
        </p:nvSpPr>
        <p:spPr>
          <a:xfrm>
            <a:off x="1380425" y="1890175"/>
            <a:ext cx="6273000" cy="16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Moving Parts</a:t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Main Systems</a:t>
            </a: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